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  <p:sldId id="264" r:id="rId3"/>
    <p:sldId id="267" r:id="rId4"/>
    <p:sldId id="268" r:id="rId5"/>
    <p:sldId id="269" r:id="rId6"/>
    <p:sldId id="257" r:id="rId7"/>
    <p:sldId id="270" r:id="rId8"/>
    <p:sldId id="275" r:id="rId9"/>
    <p:sldId id="276" r:id="rId10"/>
    <p:sldId id="277" r:id="rId11"/>
    <p:sldId id="279" r:id="rId12"/>
    <p:sldId id="278" r:id="rId13"/>
    <p:sldId id="280" r:id="rId14"/>
    <p:sldId id="263" r:id="rId15"/>
    <p:sldId id="281" r:id="rId16"/>
    <p:sldId id="262" r:id="rId17"/>
    <p:sldId id="265" r:id="rId18"/>
    <p:sldId id="266" r:id="rId19"/>
    <p:sldId id="258" r:id="rId20"/>
    <p:sldId id="259" r:id="rId21"/>
    <p:sldId id="256" r:id="rId2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C35C"/>
    <a:srgbClr val="552200"/>
    <a:srgbClr val="285C51"/>
    <a:srgbClr val="648646"/>
    <a:srgbClr val="4C372E"/>
    <a:srgbClr val="282828"/>
    <a:srgbClr val="28B057"/>
    <a:srgbClr val="C29239"/>
    <a:srgbClr val="E1CCA3"/>
    <a:srgbClr val="A268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7" autoAdjust="0"/>
    <p:restoredTop sz="94660"/>
  </p:normalViewPr>
  <p:slideViewPr>
    <p:cSldViewPr snapToGrid="0">
      <p:cViewPr>
        <p:scale>
          <a:sx n="100" d="100"/>
          <a:sy n="100" d="100"/>
        </p:scale>
        <p:origin x="65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00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29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07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72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75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711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29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89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882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907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04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65953-B18E-49D3-9A24-B010DF35DD65}" type="datetimeFigureOut">
              <a:rPr lang="en-GB" smtClean="0"/>
              <a:t>26/12/2015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94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40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7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47.png"/><Relationship Id="rId7" Type="http://schemas.openxmlformats.org/officeDocument/2006/relationships/image" Target="../media/image5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0385" t="78182" r="52153"/>
          <a:stretch/>
        </p:blipFill>
        <p:spPr>
          <a:xfrm>
            <a:off x="3432211" y="2908300"/>
            <a:ext cx="199989" cy="35507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1712068" y="1459149"/>
            <a:ext cx="2811294" cy="1598726"/>
          </a:xfrm>
          <a:custGeom>
            <a:avLst/>
            <a:gdLst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28017 w 2811294"/>
              <a:gd name="connsiteY76" fmla="*/ 1147864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93388 w 2811294"/>
              <a:gd name="connsiteY78" fmla="*/ 1284051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811294" h="1598726">
                <a:moveTo>
                  <a:pt x="1070043" y="1352145"/>
                </a:moveTo>
                <a:cubicBezTo>
                  <a:pt x="1084634" y="1353766"/>
                  <a:pt x="1122143" y="1357197"/>
                  <a:pt x="1147864" y="1361873"/>
                </a:cubicBezTo>
                <a:cubicBezTo>
                  <a:pt x="1157952" y="1363707"/>
                  <a:pt x="1167188" y="1368783"/>
                  <a:pt x="1177047" y="1371600"/>
                </a:cubicBezTo>
                <a:cubicBezTo>
                  <a:pt x="1189902" y="1375273"/>
                  <a:pt x="1202988" y="1378085"/>
                  <a:pt x="1215958" y="1381328"/>
                </a:cubicBezTo>
                <a:cubicBezTo>
                  <a:pt x="1225686" y="1387813"/>
                  <a:pt x="1234684" y="1395554"/>
                  <a:pt x="1245141" y="1400783"/>
                </a:cubicBezTo>
                <a:cubicBezTo>
                  <a:pt x="1254312" y="1405369"/>
                  <a:pt x="1265531" y="1405236"/>
                  <a:pt x="1274323" y="1410511"/>
                </a:cubicBezTo>
                <a:cubicBezTo>
                  <a:pt x="1282187" y="1415230"/>
                  <a:pt x="1285576" y="1425864"/>
                  <a:pt x="1293779" y="1429966"/>
                </a:cubicBezTo>
                <a:cubicBezTo>
                  <a:pt x="1305737" y="1435945"/>
                  <a:pt x="1319834" y="1436021"/>
                  <a:pt x="1332689" y="1439694"/>
                </a:cubicBezTo>
                <a:cubicBezTo>
                  <a:pt x="1421126" y="1464963"/>
                  <a:pt x="1280282" y="1443595"/>
                  <a:pt x="1498060" y="1459149"/>
                </a:cubicBezTo>
                <a:cubicBezTo>
                  <a:pt x="1507788" y="1462392"/>
                  <a:pt x="1518072" y="1464291"/>
                  <a:pt x="1527243" y="1468877"/>
                </a:cubicBezTo>
                <a:cubicBezTo>
                  <a:pt x="1576810" y="1493661"/>
                  <a:pt x="1539510" y="1495242"/>
                  <a:pt x="1614792" y="1507788"/>
                </a:cubicBezTo>
                <a:cubicBezTo>
                  <a:pt x="1660668" y="1515433"/>
                  <a:pt x="1671428" y="1515632"/>
                  <a:pt x="1712068" y="1527243"/>
                </a:cubicBezTo>
                <a:cubicBezTo>
                  <a:pt x="1721927" y="1530060"/>
                  <a:pt x="1731241" y="1534746"/>
                  <a:pt x="1741251" y="1536970"/>
                </a:cubicBezTo>
                <a:cubicBezTo>
                  <a:pt x="1760505" y="1541249"/>
                  <a:pt x="1780363" y="1542419"/>
                  <a:pt x="1799617" y="1546698"/>
                </a:cubicBezTo>
                <a:cubicBezTo>
                  <a:pt x="1856829" y="1559412"/>
                  <a:pt x="1798844" y="1555558"/>
                  <a:pt x="1867711" y="1566153"/>
                </a:cubicBezTo>
                <a:cubicBezTo>
                  <a:pt x="1925303" y="1575013"/>
                  <a:pt x="2029619" y="1581601"/>
                  <a:pt x="2081719" y="1585609"/>
                </a:cubicBezTo>
                <a:cubicBezTo>
                  <a:pt x="2142309" y="1600755"/>
                  <a:pt x="2142320" y="1605297"/>
                  <a:pt x="2227634" y="1585609"/>
                </a:cubicBezTo>
                <a:cubicBezTo>
                  <a:pt x="2236571" y="1583547"/>
                  <a:pt x="2240604" y="1572638"/>
                  <a:pt x="2247089" y="1566153"/>
                </a:cubicBezTo>
                <a:lnTo>
                  <a:pt x="2266545" y="1507788"/>
                </a:lnTo>
                <a:cubicBezTo>
                  <a:pt x="2269788" y="1498060"/>
                  <a:pt x="2273785" y="1488553"/>
                  <a:pt x="2276272" y="1478605"/>
                </a:cubicBezTo>
                <a:cubicBezTo>
                  <a:pt x="2279515" y="1465635"/>
                  <a:pt x="2278584" y="1450818"/>
                  <a:pt x="2286000" y="1439694"/>
                </a:cubicBezTo>
                <a:cubicBezTo>
                  <a:pt x="2292485" y="1429966"/>
                  <a:pt x="2305032" y="1426039"/>
                  <a:pt x="2315183" y="1420239"/>
                </a:cubicBezTo>
                <a:cubicBezTo>
                  <a:pt x="2413017" y="1364334"/>
                  <a:pt x="2276206" y="1459191"/>
                  <a:pt x="2451370" y="1342417"/>
                </a:cubicBezTo>
                <a:cubicBezTo>
                  <a:pt x="2546221" y="1279184"/>
                  <a:pt x="2398842" y="1378215"/>
                  <a:pt x="2519464" y="1293779"/>
                </a:cubicBezTo>
                <a:cubicBezTo>
                  <a:pt x="2538620" y="1280370"/>
                  <a:pt x="2559867" y="1269837"/>
                  <a:pt x="2577830" y="1254868"/>
                </a:cubicBezTo>
                <a:cubicBezTo>
                  <a:pt x="2598967" y="1237254"/>
                  <a:pt x="2615745" y="1214908"/>
                  <a:pt x="2636196" y="1196502"/>
                </a:cubicBezTo>
                <a:cubicBezTo>
                  <a:pt x="2648247" y="1185656"/>
                  <a:pt x="2662136" y="1177047"/>
                  <a:pt x="2675106" y="1167319"/>
                </a:cubicBezTo>
                <a:cubicBezTo>
                  <a:pt x="2704862" y="1078054"/>
                  <a:pt x="2655121" y="1217017"/>
                  <a:pt x="2714017" y="1099226"/>
                </a:cubicBezTo>
                <a:cubicBezTo>
                  <a:pt x="2758727" y="1009805"/>
                  <a:pt x="2708973" y="1065358"/>
                  <a:pt x="2752928" y="1021405"/>
                </a:cubicBezTo>
                <a:cubicBezTo>
                  <a:pt x="2756170" y="1001950"/>
                  <a:pt x="2756418" y="981751"/>
                  <a:pt x="2762655" y="963039"/>
                </a:cubicBezTo>
                <a:cubicBezTo>
                  <a:pt x="2766352" y="951948"/>
                  <a:pt x="2779035" y="945135"/>
                  <a:pt x="2782111" y="933856"/>
                </a:cubicBezTo>
                <a:cubicBezTo>
                  <a:pt x="2788990" y="908635"/>
                  <a:pt x="2787540" y="881821"/>
                  <a:pt x="2791838" y="856034"/>
                </a:cubicBezTo>
                <a:cubicBezTo>
                  <a:pt x="2795909" y="831608"/>
                  <a:pt x="2803584" y="811069"/>
                  <a:pt x="2811294" y="787941"/>
                </a:cubicBezTo>
                <a:cubicBezTo>
                  <a:pt x="2804809" y="736060"/>
                  <a:pt x="2808372" y="681900"/>
                  <a:pt x="2791838" y="632298"/>
                </a:cubicBezTo>
                <a:cubicBezTo>
                  <a:pt x="2784587" y="610546"/>
                  <a:pt x="2760392" y="598830"/>
                  <a:pt x="2743200" y="583660"/>
                </a:cubicBezTo>
                <a:cubicBezTo>
                  <a:pt x="2705220" y="550149"/>
                  <a:pt x="2669900" y="512442"/>
                  <a:pt x="2626468" y="486383"/>
                </a:cubicBezTo>
                <a:cubicBezTo>
                  <a:pt x="2577830" y="457200"/>
                  <a:pt x="2531689" y="423379"/>
                  <a:pt x="2480553" y="398834"/>
                </a:cubicBezTo>
                <a:cubicBezTo>
                  <a:pt x="2450034" y="384185"/>
                  <a:pt x="2415230" y="380834"/>
                  <a:pt x="2383277" y="369651"/>
                </a:cubicBezTo>
                <a:cubicBezTo>
                  <a:pt x="2350314" y="358114"/>
                  <a:pt x="2317913" y="344925"/>
                  <a:pt x="2286000" y="330741"/>
                </a:cubicBezTo>
                <a:cubicBezTo>
                  <a:pt x="2155191" y="272604"/>
                  <a:pt x="2263118" y="305565"/>
                  <a:pt x="2130358" y="272375"/>
                </a:cubicBezTo>
                <a:cubicBezTo>
                  <a:pt x="2032157" y="213455"/>
                  <a:pt x="2134340" y="269981"/>
                  <a:pt x="2023353" y="223736"/>
                </a:cubicBezTo>
                <a:cubicBezTo>
                  <a:pt x="2003275" y="215370"/>
                  <a:pt x="1985777" y="200950"/>
                  <a:pt x="1964987" y="194553"/>
                </a:cubicBezTo>
                <a:cubicBezTo>
                  <a:pt x="1943073" y="187810"/>
                  <a:pt x="1919592" y="188068"/>
                  <a:pt x="1896894" y="184826"/>
                </a:cubicBezTo>
                <a:cubicBezTo>
                  <a:pt x="1874196" y="175098"/>
                  <a:pt x="1852907" y="161000"/>
                  <a:pt x="1828800" y="155643"/>
                </a:cubicBezTo>
                <a:cubicBezTo>
                  <a:pt x="1793838" y="147874"/>
                  <a:pt x="1757335" y="150357"/>
                  <a:pt x="1721796" y="145915"/>
                </a:cubicBezTo>
                <a:cubicBezTo>
                  <a:pt x="1705390" y="143864"/>
                  <a:pt x="1689425" y="139146"/>
                  <a:pt x="1673158" y="136188"/>
                </a:cubicBezTo>
                <a:cubicBezTo>
                  <a:pt x="1653752" y="132660"/>
                  <a:pt x="1634078" y="130593"/>
                  <a:pt x="1614792" y="126460"/>
                </a:cubicBezTo>
                <a:cubicBezTo>
                  <a:pt x="1588647" y="120857"/>
                  <a:pt x="1562719" y="114215"/>
                  <a:pt x="1536970" y="107005"/>
                </a:cubicBezTo>
                <a:cubicBezTo>
                  <a:pt x="1481640" y="91513"/>
                  <a:pt x="1428481" y="66491"/>
                  <a:pt x="1371600" y="58366"/>
                </a:cubicBezTo>
                <a:cubicBezTo>
                  <a:pt x="1348902" y="55124"/>
                  <a:pt x="1326122" y="52408"/>
                  <a:pt x="1303506" y="48639"/>
                </a:cubicBezTo>
                <a:cubicBezTo>
                  <a:pt x="1287197" y="45921"/>
                  <a:pt x="1271236" y="41249"/>
                  <a:pt x="1254868" y="38911"/>
                </a:cubicBezTo>
                <a:cubicBezTo>
                  <a:pt x="1225801" y="34758"/>
                  <a:pt x="1196502" y="32426"/>
                  <a:pt x="1167319" y="29183"/>
                </a:cubicBezTo>
                <a:cubicBezTo>
                  <a:pt x="1151106" y="22698"/>
                  <a:pt x="1135406" y="14746"/>
                  <a:pt x="1118681" y="9728"/>
                </a:cubicBezTo>
                <a:cubicBezTo>
                  <a:pt x="1102845" y="4977"/>
                  <a:pt x="1086577" y="0"/>
                  <a:pt x="1070043" y="0"/>
                </a:cubicBezTo>
                <a:cubicBezTo>
                  <a:pt x="859252" y="0"/>
                  <a:pt x="648511" y="6485"/>
                  <a:pt x="437745" y="9728"/>
                </a:cubicBezTo>
                <a:cubicBezTo>
                  <a:pt x="320174" y="68512"/>
                  <a:pt x="465887" y="-6354"/>
                  <a:pt x="369651" y="48639"/>
                </a:cubicBezTo>
                <a:cubicBezTo>
                  <a:pt x="357061" y="55834"/>
                  <a:pt x="342807" y="60050"/>
                  <a:pt x="330741" y="68094"/>
                </a:cubicBezTo>
                <a:cubicBezTo>
                  <a:pt x="323110" y="73181"/>
                  <a:pt x="318622" y="82046"/>
                  <a:pt x="311285" y="87549"/>
                </a:cubicBezTo>
                <a:cubicBezTo>
                  <a:pt x="292579" y="101578"/>
                  <a:pt x="272374" y="113490"/>
                  <a:pt x="252919" y="126460"/>
                </a:cubicBezTo>
                <a:cubicBezTo>
                  <a:pt x="243191" y="132945"/>
                  <a:pt x="232003" y="137648"/>
                  <a:pt x="223736" y="145915"/>
                </a:cubicBezTo>
                <a:cubicBezTo>
                  <a:pt x="214008" y="155643"/>
                  <a:pt x="203506" y="164653"/>
                  <a:pt x="194553" y="175098"/>
                </a:cubicBezTo>
                <a:cubicBezTo>
                  <a:pt x="172945" y="200307"/>
                  <a:pt x="143205" y="247258"/>
                  <a:pt x="126460" y="272375"/>
                </a:cubicBezTo>
                <a:lnTo>
                  <a:pt x="107004" y="301558"/>
                </a:lnTo>
                <a:lnTo>
                  <a:pt x="87549" y="359924"/>
                </a:lnTo>
                <a:cubicBezTo>
                  <a:pt x="84306" y="369652"/>
                  <a:pt x="83509" y="380575"/>
                  <a:pt x="77821" y="389107"/>
                </a:cubicBezTo>
                <a:lnTo>
                  <a:pt x="58366" y="418290"/>
                </a:lnTo>
                <a:cubicBezTo>
                  <a:pt x="55123" y="431260"/>
                  <a:pt x="53904" y="444912"/>
                  <a:pt x="48638" y="457200"/>
                </a:cubicBezTo>
                <a:cubicBezTo>
                  <a:pt x="44033" y="467946"/>
                  <a:pt x="31476" y="474919"/>
                  <a:pt x="29183" y="486383"/>
                </a:cubicBezTo>
                <a:cubicBezTo>
                  <a:pt x="21526" y="524670"/>
                  <a:pt x="24298" y="564371"/>
                  <a:pt x="19455" y="603115"/>
                </a:cubicBezTo>
                <a:cubicBezTo>
                  <a:pt x="17011" y="622664"/>
                  <a:pt x="6463" y="651822"/>
                  <a:pt x="0" y="671209"/>
                </a:cubicBezTo>
                <a:cubicBezTo>
                  <a:pt x="3243" y="742545"/>
                  <a:pt x="1543" y="814278"/>
                  <a:pt x="9728" y="885217"/>
                </a:cubicBezTo>
                <a:cubicBezTo>
                  <a:pt x="11390" y="899623"/>
                  <a:pt x="21989" y="911537"/>
                  <a:pt x="29183" y="924128"/>
                </a:cubicBezTo>
                <a:cubicBezTo>
                  <a:pt x="89322" y="1029374"/>
                  <a:pt x="-7497" y="849650"/>
                  <a:pt x="87549" y="992222"/>
                </a:cubicBezTo>
                <a:cubicBezTo>
                  <a:pt x="94034" y="1001950"/>
                  <a:pt x="99701" y="1012276"/>
                  <a:pt x="107004" y="1021405"/>
                </a:cubicBezTo>
                <a:cubicBezTo>
                  <a:pt x="122844" y="1041205"/>
                  <a:pt x="133977" y="1045871"/>
                  <a:pt x="155643" y="1060315"/>
                </a:cubicBezTo>
                <a:cubicBezTo>
                  <a:pt x="162128" y="1070043"/>
                  <a:pt x="131324" y="1055451"/>
                  <a:pt x="175098" y="1089498"/>
                </a:cubicBezTo>
                <a:cubicBezTo>
                  <a:pt x="218872" y="1123545"/>
                  <a:pt x="284834" y="1251251"/>
                  <a:pt x="418289" y="1264596"/>
                </a:cubicBezTo>
                <a:cubicBezTo>
                  <a:pt x="501923" y="1320351"/>
                  <a:pt x="457200" y="1173805"/>
                  <a:pt x="486383" y="1177047"/>
                </a:cubicBezTo>
                <a:cubicBezTo>
                  <a:pt x="515566" y="1180290"/>
                  <a:pt x="582705" y="1279303"/>
                  <a:pt x="593388" y="1284051"/>
                </a:cubicBezTo>
                <a:cubicBezTo>
                  <a:pt x="612128" y="1292380"/>
                  <a:pt x="567447" y="1224064"/>
                  <a:pt x="573932" y="1215958"/>
                </a:cubicBezTo>
                <a:cubicBezTo>
                  <a:pt x="580417" y="1207852"/>
                  <a:pt x="612843" y="1228928"/>
                  <a:pt x="632298" y="1235413"/>
                </a:cubicBezTo>
                <a:cubicBezTo>
                  <a:pt x="642026" y="1238656"/>
                  <a:pt x="651367" y="1243455"/>
                  <a:pt x="661481" y="1245141"/>
                </a:cubicBezTo>
                <a:cubicBezTo>
                  <a:pt x="680936" y="1248383"/>
                  <a:pt x="700506" y="1251000"/>
                  <a:pt x="719847" y="1254868"/>
                </a:cubicBezTo>
                <a:cubicBezTo>
                  <a:pt x="770534" y="1265005"/>
                  <a:pt x="744673" y="1261962"/>
                  <a:pt x="787941" y="1274324"/>
                </a:cubicBezTo>
                <a:cubicBezTo>
                  <a:pt x="800796" y="1277997"/>
                  <a:pt x="814046" y="1280209"/>
                  <a:pt x="826851" y="1284051"/>
                </a:cubicBezTo>
                <a:cubicBezTo>
                  <a:pt x="846494" y="1289944"/>
                  <a:pt x="865762" y="1297022"/>
                  <a:pt x="885217" y="1303507"/>
                </a:cubicBezTo>
                <a:lnTo>
                  <a:pt x="914400" y="1313234"/>
                </a:lnTo>
                <a:cubicBezTo>
                  <a:pt x="924128" y="1316477"/>
                  <a:pt x="933635" y="1320475"/>
                  <a:pt x="943583" y="1322962"/>
                </a:cubicBezTo>
                <a:lnTo>
                  <a:pt x="1021404" y="1342417"/>
                </a:lnTo>
                <a:cubicBezTo>
                  <a:pt x="1034374" y="1345660"/>
                  <a:pt x="1047632" y="1347917"/>
                  <a:pt x="1060315" y="1352145"/>
                </a:cubicBezTo>
                <a:cubicBezTo>
                  <a:pt x="1092574" y="1362898"/>
                  <a:pt x="1055452" y="1350524"/>
                  <a:pt x="1070043" y="1352145"/>
                </a:cubicBezTo>
                <a:close/>
              </a:path>
            </a:pathLst>
          </a:custGeom>
          <a:gradFill flip="none" rotWithShape="1">
            <a:gsLst>
              <a:gs pos="82000">
                <a:srgbClr val="ABCEEE"/>
              </a:gs>
              <a:gs pos="10000">
                <a:srgbClr val="E3EFFB"/>
              </a:gs>
              <a:gs pos="47000">
                <a:srgbClr val="D4E7F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 6"/>
          <p:cNvSpPr/>
          <p:nvPr/>
        </p:nvSpPr>
        <p:spPr>
          <a:xfrm>
            <a:off x="-6350" y="2605659"/>
            <a:ext cx="3438562" cy="1385316"/>
          </a:xfrm>
          <a:custGeom>
            <a:avLst/>
            <a:gdLst>
              <a:gd name="connsiteX0" fmla="*/ 9525 w 3438562"/>
              <a:gd name="connsiteY0" fmla="*/ 470916 h 1385316"/>
              <a:gd name="connsiteX1" fmla="*/ 0 w 3438562"/>
              <a:gd name="connsiteY1" fmla="*/ 1080516 h 1385316"/>
              <a:gd name="connsiteX2" fmla="*/ 9525 w 3438562"/>
              <a:gd name="connsiteY2" fmla="*/ 1261491 h 1385316"/>
              <a:gd name="connsiteX3" fmla="*/ 28575 w 3438562"/>
              <a:gd name="connsiteY3" fmla="*/ 1299591 h 1385316"/>
              <a:gd name="connsiteX4" fmla="*/ 38100 w 3438562"/>
              <a:gd name="connsiteY4" fmla="*/ 1328166 h 1385316"/>
              <a:gd name="connsiteX5" fmla="*/ 66675 w 3438562"/>
              <a:gd name="connsiteY5" fmla="*/ 1337691 h 1385316"/>
              <a:gd name="connsiteX6" fmla="*/ 381000 w 3438562"/>
              <a:gd name="connsiteY6" fmla="*/ 1347216 h 1385316"/>
              <a:gd name="connsiteX7" fmla="*/ 485775 w 3438562"/>
              <a:gd name="connsiteY7" fmla="*/ 1356741 h 1385316"/>
              <a:gd name="connsiteX8" fmla="*/ 619125 w 3438562"/>
              <a:gd name="connsiteY8" fmla="*/ 1385316 h 1385316"/>
              <a:gd name="connsiteX9" fmla="*/ 1019175 w 3438562"/>
              <a:gd name="connsiteY9" fmla="*/ 1375791 h 1385316"/>
              <a:gd name="connsiteX10" fmla="*/ 1266825 w 3438562"/>
              <a:gd name="connsiteY10" fmla="*/ 1356741 h 1385316"/>
              <a:gd name="connsiteX11" fmla="*/ 1666875 w 3438562"/>
              <a:gd name="connsiteY11" fmla="*/ 1337691 h 1385316"/>
              <a:gd name="connsiteX12" fmla="*/ 1762125 w 3438562"/>
              <a:gd name="connsiteY12" fmla="*/ 1328166 h 1385316"/>
              <a:gd name="connsiteX13" fmla="*/ 1876425 w 3438562"/>
              <a:gd name="connsiteY13" fmla="*/ 1290066 h 1385316"/>
              <a:gd name="connsiteX14" fmla="*/ 2047875 w 3438562"/>
              <a:gd name="connsiteY14" fmla="*/ 1251966 h 1385316"/>
              <a:gd name="connsiteX15" fmla="*/ 2200275 w 3438562"/>
              <a:gd name="connsiteY15" fmla="*/ 1204341 h 1385316"/>
              <a:gd name="connsiteX16" fmla="*/ 2276475 w 3438562"/>
              <a:gd name="connsiteY16" fmla="*/ 1166241 h 1385316"/>
              <a:gd name="connsiteX17" fmla="*/ 2314575 w 3438562"/>
              <a:gd name="connsiteY17" fmla="*/ 1137666 h 1385316"/>
              <a:gd name="connsiteX18" fmla="*/ 2390775 w 3438562"/>
              <a:gd name="connsiteY18" fmla="*/ 1099566 h 1385316"/>
              <a:gd name="connsiteX19" fmla="*/ 2438400 w 3438562"/>
              <a:gd name="connsiteY19" fmla="*/ 1070991 h 1385316"/>
              <a:gd name="connsiteX20" fmla="*/ 2466975 w 3438562"/>
              <a:gd name="connsiteY20" fmla="*/ 1051941 h 1385316"/>
              <a:gd name="connsiteX21" fmla="*/ 2505075 w 3438562"/>
              <a:gd name="connsiteY21" fmla="*/ 1032891 h 1385316"/>
              <a:gd name="connsiteX22" fmla="*/ 2571750 w 3438562"/>
              <a:gd name="connsiteY22" fmla="*/ 994791 h 1385316"/>
              <a:gd name="connsiteX23" fmla="*/ 2638425 w 3438562"/>
              <a:gd name="connsiteY23" fmla="*/ 956691 h 1385316"/>
              <a:gd name="connsiteX24" fmla="*/ 2676525 w 3438562"/>
              <a:gd name="connsiteY24" fmla="*/ 928116 h 1385316"/>
              <a:gd name="connsiteX25" fmla="*/ 2733675 w 3438562"/>
              <a:gd name="connsiteY25" fmla="*/ 909066 h 1385316"/>
              <a:gd name="connsiteX26" fmla="*/ 2781300 w 3438562"/>
              <a:gd name="connsiteY26" fmla="*/ 890016 h 1385316"/>
              <a:gd name="connsiteX27" fmla="*/ 2809875 w 3438562"/>
              <a:gd name="connsiteY27" fmla="*/ 880491 h 1385316"/>
              <a:gd name="connsiteX28" fmla="*/ 2838450 w 3438562"/>
              <a:gd name="connsiteY28" fmla="*/ 861441 h 1385316"/>
              <a:gd name="connsiteX29" fmla="*/ 2924175 w 3438562"/>
              <a:gd name="connsiteY29" fmla="*/ 842391 h 1385316"/>
              <a:gd name="connsiteX30" fmla="*/ 2971800 w 3438562"/>
              <a:gd name="connsiteY30" fmla="*/ 823341 h 1385316"/>
              <a:gd name="connsiteX31" fmla="*/ 3000375 w 3438562"/>
              <a:gd name="connsiteY31" fmla="*/ 813816 h 1385316"/>
              <a:gd name="connsiteX32" fmla="*/ 3048000 w 3438562"/>
              <a:gd name="connsiteY32" fmla="*/ 785241 h 1385316"/>
              <a:gd name="connsiteX33" fmla="*/ 3076575 w 3438562"/>
              <a:gd name="connsiteY33" fmla="*/ 775716 h 1385316"/>
              <a:gd name="connsiteX34" fmla="*/ 3124200 w 3438562"/>
              <a:gd name="connsiteY34" fmla="*/ 756666 h 1385316"/>
              <a:gd name="connsiteX35" fmla="*/ 3152775 w 3438562"/>
              <a:gd name="connsiteY35" fmla="*/ 737616 h 1385316"/>
              <a:gd name="connsiteX36" fmla="*/ 3181350 w 3438562"/>
              <a:gd name="connsiteY36" fmla="*/ 728091 h 1385316"/>
              <a:gd name="connsiteX37" fmla="*/ 3209925 w 3438562"/>
              <a:gd name="connsiteY37" fmla="*/ 709041 h 1385316"/>
              <a:gd name="connsiteX38" fmla="*/ 3238500 w 3438562"/>
              <a:gd name="connsiteY38" fmla="*/ 699516 h 1385316"/>
              <a:gd name="connsiteX39" fmla="*/ 3295650 w 3438562"/>
              <a:gd name="connsiteY39" fmla="*/ 661416 h 1385316"/>
              <a:gd name="connsiteX40" fmla="*/ 3362325 w 3438562"/>
              <a:gd name="connsiteY40" fmla="*/ 575691 h 1385316"/>
              <a:gd name="connsiteX41" fmla="*/ 3390900 w 3438562"/>
              <a:gd name="connsiteY41" fmla="*/ 518541 h 1385316"/>
              <a:gd name="connsiteX42" fmla="*/ 3419475 w 3438562"/>
              <a:gd name="connsiteY42" fmla="*/ 499491 h 1385316"/>
              <a:gd name="connsiteX43" fmla="*/ 3438525 w 3438562"/>
              <a:gd name="connsiteY43" fmla="*/ 432816 h 1385316"/>
              <a:gd name="connsiteX44" fmla="*/ 3419475 w 3438562"/>
              <a:gd name="connsiteY44" fmla="*/ 375666 h 1385316"/>
              <a:gd name="connsiteX45" fmla="*/ 3390900 w 3438562"/>
              <a:gd name="connsiteY45" fmla="*/ 366141 h 1385316"/>
              <a:gd name="connsiteX46" fmla="*/ 3267075 w 3438562"/>
              <a:gd name="connsiteY46" fmla="*/ 347091 h 1385316"/>
              <a:gd name="connsiteX47" fmla="*/ 3238500 w 3438562"/>
              <a:gd name="connsiteY47" fmla="*/ 337566 h 1385316"/>
              <a:gd name="connsiteX48" fmla="*/ 3209925 w 3438562"/>
              <a:gd name="connsiteY48" fmla="*/ 318516 h 1385316"/>
              <a:gd name="connsiteX49" fmla="*/ 3152775 w 3438562"/>
              <a:gd name="connsiteY49" fmla="*/ 299466 h 1385316"/>
              <a:gd name="connsiteX50" fmla="*/ 3095625 w 3438562"/>
              <a:gd name="connsiteY50" fmla="*/ 280416 h 1385316"/>
              <a:gd name="connsiteX51" fmla="*/ 3067050 w 3438562"/>
              <a:gd name="connsiteY51" fmla="*/ 270891 h 1385316"/>
              <a:gd name="connsiteX52" fmla="*/ 3028950 w 3438562"/>
              <a:gd name="connsiteY52" fmla="*/ 261366 h 1385316"/>
              <a:gd name="connsiteX53" fmla="*/ 3000375 w 3438562"/>
              <a:gd name="connsiteY53" fmla="*/ 251841 h 1385316"/>
              <a:gd name="connsiteX54" fmla="*/ 2924175 w 3438562"/>
              <a:gd name="connsiteY54" fmla="*/ 232791 h 1385316"/>
              <a:gd name="connsiteX55" fmla="*/ 2867025 w 3438562"/>
              <a:gd name="connsiteY55" fmla="*/ 213741 h 1385316"/>
              <a:gd name="connsiteX56" fmla="*/ 2828925 w 3438562"/>
              <a:gd name="connsiteY56" fmla="*/ 194691 h 1385316"/>
              <a:gd name="connsiteX57" fmla="*/ 2790825 w 3438562"/>
              <a:gd name="connsiteY57" fmla="*/ 185166 h 1385316"/>
              <a:gd name="connsiteX58" fmla="*/ 2733675 w 3438562"/>
              <a:gd name="connsiteY58" fmla="*/ 166116 h 1385316"/>
              <a:gd name="connsiteX59" fmla="*/ 2609850 w 3438562"/>
              <a:gd name="connsiteY59" fmla="*/ 147066 h 1385316"/>
              <a:gd name="connsiteX60" fmla="*/ 2476500 w 3438562"/>
              <a:gd name="connsiteY60" fmla="*/ 128016 h 1385316"/>
              <a:gd name="connsiteX61" fmla="*/ 2400300 w 3438562"/>
              <a:gd name="connsiteY61" fmla="*/ 108966 h 1385316"/>
              <a:gd name="connsiteX62" fmla="*/ 2286000 w 3438562"/>
              <a:gd name="connsiteY62" fmla="*/ 99441 h 1385316"/>
              <a:gd name="connsiteX63" fmla="*/ 2095500 w 3438562"/>
              <a:gd name="connsiteY63" fmla="*/ 70866 h 1385316"/>
              <a:gd name="connsiteX64" fmla="*/ 1905000 w 3438562"/>
              <a:gd name="connsiteY64" fmla="*/ 51816 h 1385316"/>
              <a:gd name="connsiteX65" fmla="*/ 1771650 w 3438562"/>
              <a:gd name="connsiteY65" fmla="*/ 32766 h 1385316"/>
              <a:gd name="connsiteX66" fmla="*/ 1200150 w 3438562"/>
              <a:gd name="connsiteY66" fmla="*/ 42291 h 1385316"/>
              <a:gd name="connsiteX67" fmla="*/ 1066800 w 3438562"/>
              <a:gd name="connsiteY67" fmla="*/ 61341 h 1385316"/>
              <a:gd name="connsiteX68" fmla="*/ 1038225 w 3438562"/>
              <a:gd name="connsiteY68" fmla="*/ 70866 h 1385316"/>
              <a:gd name="connsiteX69" fmla="*/ 923925 w 3438562"/>
              <a:gd name="connsiteY69" fmla="*/ 89916 h 1385316"/>
              <a:gd name="connsiteX70" fmla="*/ 838200 w 3438562"/>
              <a:gd name="connsiteY70" fmla="*/ 108966 h 1385316"/>
              <a:gd name="connsiteX71" fmla="*/ 809625 w 3438562"/>
              <a:gd name="connsiteY71" fmla="*/ 118491 h 1385316"/>
              <a:gd name="connsiteX72" fmla="*/ 762000 w 3438562"/>
              <a:gd name="connsiteY72" fmla="*/ 137541 h 1385316"/>
              <a:gd name="connsiteX73" fmla="*/ 638175 w 3438562"/>
              <a:gd name="connsiteY73" fmla="*/ 166116 h 1385316"/>
              <a:gd name="connsiteX74" fmla="*/ 609600 w 3438562"/>
              <a:gd name="connsiteY74" fmla="*/ 175641 h 1385316"/>
              <a:gd name="connsiteX75" fmla="*/ 581025 w 3438562"/>
              <a:gd name="connsiteY75" fmla="*/ 194691 h 1385316"/>
              <a:gd name="connsiteX76" fmla="*/ 542925 w 3438562"/>
              <a:gd name="connsiteY76" fmla="*/ 204216 h 1385316"/>
              <a:gd name="connsiteX77" fmla="*/ 514350 w 3438562"/>
              <a:gd name="connsiteY77" fmla="*/ 213741 h 1385316"/>
              <a:gd name="connsiteX78" fmla="*/ 447675 w 3438562"/>
              <a:gd name="connsiteY78" fmla="*/ 232791 h 1385316"/>
              <a:gd name="connsiteX79" fmla="*/ 419100 w 3438562"/>
              <a:gd name="connsiteY79" fmla="*/ 251841 h 1385316"/>
              <a:gd name="connsiteX80" fmla="*/ 371475 w 3438562"/>
              <a:gd name="connsiteY80" fmla="*/ 261366 h 1385316"/>
              <a:gd name="connsiteX81" fmla="*/ 285750 w 3438562"/>
              <a:gd name="connsiteY81" fmla="*/ 289941 h 1385316"/>
              <a:gd name="connsiteX82" fmla="*/ 219075 w 3438562"/>
              <a:gd name="connsiteY82" fmla="*/ 328041 h 1385316"/>
              <a:gd name="connsiteX83" fmla="*/ 190500 w 3438562"/>
              <a:gd name="connsiteY83" fmla="*/ 347091 h 1385316"/>
              <a:gd name="connsiteX84" fmla="*/ 133350 w 3438562"/>
              <a:gd name="connsiteY84" fmla="*/ 356616 h 1385316"/>
              <a:gd name="connsiteX85" fmla="*/ 47625 w 3438562"/>
              <a:gd name="connsiteY85" fmla="*/ 413766 h 1385316"/>
              <a:gd name="connsiteX86" fmla="*/ 19050 w 3438562"/>
              <a:gd name="connsiteY86" fmla="*/ 432816 h 1385316"/>
              <a:gd name="connsiteX87" fmla="*/ 9525 w 3438562"/>
              <a:gd name="connsiteY87" fmla="*/ 470916 h 1385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38562" h="1385316">
                <a:moveTo>
                  <a:pt x="9525" y="470916"/>
                </a:moveTo>
                <a:cubicBezTo>
                  <a:pt x="6350" y="674116"/>
                  <a:pt x="0" y="877291"/>
                  <a:pt x="0" y="1080516"/>
                </a:cubicBezTo>
                <a:cubicBezTo>
                  <a:pt x="0" y="1140924"/>
                  <a:pt x="1712" y="1201590"/>
                  <a:pt x="9525" y="1261491"/>
                </a:cubicBezTo>
                <a:cubicBezTo>
                  <a:pt x="11361" y="1275571"/>
                  <a:pt x="22982" y="1286540"/>
                  <a:pt x="28575" y="1299591"/>
                </a:cubicBezTo>
                <a:cubicBezTo>
                  <a:pt x="32530" y="1308819"/>
                  <a:pt x="31000" y="1321066"/>
                  <a:pt x="38100" y="1328166"/>
                </a:cubicBezTo>
                <a:cubicBezTo>
                  <a:pt x="45200" y="1335266"/>
                  <a:pt x="56650" y="1337134"/>
                  <a:pt x="66675" y="1337691"/>
                </a:cubicBezTo>
                <a:cubicBezTo>
                  <a:pt x="171337" y="1343506"/>
                  <a:pt x="276225" y="1344041"/>
                  <a:pt x="381000" y="1347216"/>
                </a:cubicBezTo>
                <a:cubicBezTo>
                  <a:pt x="415925" y="1350391"/>
                  <a:pt x="451146" y="1351200"/>
                  <a:pt x="485775" y="1356741"/>
                </a:cubicBezTo>
                <a:cubicBezTo>
                  <a:pt x="530663" y="1363923"/>
                  <a:pt x="619125" y="1385316"/>
                  <a:pt x="619125" y="1385316"/>
                </a:cubicBezTo>
                <a:lnTo>
                  <a:pt x="1019175" y="1375791"/>
                </a:lnTo>
                <a:cubicBezTo>
                  <a:pt x="1062046" y="1374260"/>
                  <a:pt x="1218457" y="1360772"/>
                  <a:pt x="1266825" y="1356741"/>
                </a:cubicBezTo>
                <a:cubicBezTo>
                  <a:pt x="1414514" y="1307511"/>
                  <a:pt x="1265571" y="1354071"/>
                  <a:pt x="1666875" y="1337691"/>
                </a:cubicBezTo>
                <a:cubicBezTo>
                  <a:pt x="1698757" y="1336390"/>
                  <a:pt x="1730375" y="1331341"/>
                  <a:pt x="1762125" y="1328166"/>
                </a:cubicBezTo>
                <a:cubicBezTo>
                  <a:pt x="1834099" y="1292179"/>
                  <a:pt x="1767170" y="1322200"/>
                  <a:pt x="1876425" y="1290066"/>
                </a:cubicBezTo>
                <a:cubicBezTo>
                  <a:pt x="2013640" y="1249709"/>
                  <a:pt x="1909100" y="1267385"/>
                  <a:pt x="2047875" y="1251966"/>
                </a:cubicBezTo>
                <a:cubicBezTo>
                  <a:pt x="2174594" y="1209726"/>
                  <a:pt x="2123213" y="1223606"/>
                  <a:pt x="2200275" y="1204341"/>
                </a:cubicBezTo>
                <a:cubicBezTo>
                  <a:pt x="2313727" y="1119252"/>
                  <a:pt x="2169473" y="1219742"/>
                  <a:pt x="2276475" y="1166241"/>
                </a:cubicBezTo>
                <a:cubicBezTo>
                  <a:pt x="2290674" y="1159141"/>
                  <a:pt x="2300863" y="1145665"/>
                  <a:pt x="2314575" y="1137666"/>
                </a:cubicBezTo>
                <a:cubicBezTo>
                  <a:pt x="2339105" y="1123357"/>
                  <a:pt x="2366424" y="1114177"/>
                  <a:pt x="2390775" y="1099566"/>
                </a:cubicBezTo>
                <a:cubicBezTo>
                  <a:pt x="2406650" y="1090041"/>
                  <a:pt x="2422701" y="1080803"/>
                  <a:pt x="2438400" y="1070991"/>
                </a:cubicBezTo>
                <a:cubicBezTo>
                  <a:pt x="2448108" y="1064924"/>
                  <a:pt x="2457036" y="1057621"/>
                  <a:pt x="2466975" y="1051941"/>
                </a:cubicBezTo>
                <a:cubicBezTo>
                  <a:pt x="2479303" y="1044896"/>
                  <a:pt x="2493034" y="1040416"/>
                  <a:pt x="2505075" y="1032891"/>
                </a:cubicBezTo>
                <a:cubicBezTo>
                  <a:pt x="2570978" y="991702"/>
                  <a:pt x="2515610" y="1013504"/>
                  <a:pt x="2571750" y="994791"/>
                </a:cubicBezTo>
                <a:cubicBezTo>
                  <a:pt x="2709874" y="891198"/>
                  <a:pt x="2536609" y="1014871"/>
                  <a:pt x="2638425" y="956691"/>
                </a:cubicBezTo>
                <a:cubicBezTo>
                  <a:pt x="2652208" y="948815"/>
                  <a:pt x="2662326" y="935216"/>
                  <a:pt x="2676525" y="928116"/>
                </a:cubicBezTo>
                <a:cubicBezTo>
                  <a:pt x="2694486" y="919136"/>
                  <a:pt x="2715031" y="916524"/>
                  <a:pt x="2733675" y="909066"/>
                </a:cubicBezTo>
                <a:cubicBezTo>
                  <a:pt x="2749550" y="902716"/>
                  <a:pt x="2765291" y="896019"/>
                  <a:pt x="2781300" y="890016"/>
                </a:cubicBezTo>
                <a:cubicBezTo>
                  <a:pt x="2790701" y="886491"/>
                  <a:pt x="2800895" y="884981"/>
                  <a:pt x="2809875" y="880491"/>
                </a:cubicBezTo>
                <a:cubicBezTo>
                  <a:pt x="2820114" y="875371"/>
                  <a:pt x="2827928" y="865950"/>
                  <a:pt x="2838450" y="861441"/>
                </a:cubicBezTo>
                <a:cubicBezTo>
                  <a:pt x="2855551" y="854112"/>
                  <a:pt x="2909106" y="846912"/>
                  <a:pt x="2924175" y="842391"/>
                </a:cubicBezTo>
                <a:cubicBezTo>
                  <a:pt x="2940552" y="837478"/>
                  <a:pt x="2955791" y="829344"/>
                  <a:pt x="2971800" y="823341"/>
                </a:cubicBezTo>
                <a:cubicBezTo>
                  <a:pt x="2981201" y="819816"/>
                  <a:pt x="2991395" y="818306"/>
                  <a:pt x="3000375" y="813816"/>
                </a:cubicBezTo>
                <a:cubicBezTo>
                  <a:pt x="3016934" y="805537"/>
                  <a:pt x="3031441" y="793520"/>
                  <a:pt x="3048000" y="785241"/>
                </a:cubicBezTo>
                <a:cubicBezTo>
                  <a:pt x="3056980" y="780751"/>
                  <a:pt x="3067174" y="779241"/>
                  <a:pt x="3076575" y="775716"/>
                </a:cubicBezTo>
                <a:cubicBezTo>
                  <a:pt x="3092584" y="769713"/>
                  <a:pt x="3108907" y="764312"/>
                  <a:pt x="3124200" y="756666"/>
                </a:cubicBezTo>
                <a:cubicBezTo>
                  <a:pt x="3134439" y="751546"/>
                  <a:pt x="3142536" y="742736"/>
                  <a:pt x="3152775" y="737616"/>
                </a:cubicBezTo>
                <a:cubicBezTo>
                  <a:pt x="3161755" y="733126"/>
                  <a:pt x="3172370" y="732581"/>
                  <a:pt x="3181350" y="728091"/>
                </a:cubicBezTo>
                <a:cubicBezTo>
                  <a:pt x="3191589" y="722971"/>
                  <a:pt x="3199686" y="714161"/>
                  <a:pt x="3209925" y="709041"/>
                </a:cubicBezTo>
                <a:cubicBezTo>
                  <a:pt x="3218905" y="704551"/>
                  <a:pt x="3229723" y="704392"/>
                  <a:pt x="3238500" y="699516"/>
                </a:cubicBezTo>
                <a:cubicBezTo>
                  <a:pt x="3258514" y="688397"/>
                  <a:pt x="3295650" y="661416"/>
                  <a:pt x="3295650" y="661416"/>
                </a:cubicBezTo>
                <a:cubicBezTo>
                  <a:pt x="3341222" y="593058"/>
                  <a:pt x="3317561" y="620455"/>
                  <a:pt x="3362325" y="575691"/>
                </a:cubicBezTo>
                <a:cubicBezTo>
                  <a:pt x="3370072" y="552450"/>
                  <a:pt x="3372436" y="537005"/>
                  <a:pt x="3390900" y="518541"/>
                </a:cubicBezTo>
                <a:cubicBezTo>
                  <a:pt x="3398995" y="510446"/>
                  <a:pt x="3409950" y="505841"/>
                  <a:pt x="3419475" y="499491"/>
                </a:cubicBezTo>
                <a:cubicBezTo>
                  <a:pt x="3423261" y="488133"/>
                  <a:pt x="3439445" y="442016"/>
                  <a:pt x="3438525" y="432816"/>
                </a:cubicBezTo>
                <a:cubicBezTo>
                  <a:pt x="3436527" y="412835"/>
                  <a:pt x="3431147" y="392006"/>
                  <a:pt x="3419475" y="375666"/>
                </a:cubicBezTo>
                <a:cubicBezTo>
                  <a:pt x="3413639" y="367496"/>
                  <a:pt x="3400745" y="368110"/>
                  <a:pt x="3390900" y="366141"/>
                </a:cubicBezTo>
                <a:cubicBezTo>
                  <a:pt x="3314941" y="350949"/>
                  <a:pt x="3337910" y="362832"/>
                  <a:pt x="3267075" y="347091"/>
                </a:cubicBezTo>
                <a:cubicBezTo>
                  <a:pt x="3257274" y="344913"/>
                  <a:pt x="3247480" y="342056"/>
                  <a:pt x="3238500" y="337566"/>
                </a:cubicBezTo>
                <a:cubicBezTo>
                  <a:pt x="3228261" y="332446"/>
                  <a:pt x="3220386" y="323165"/>
                  <a:pt x="3209925" y="318516"/>
                </a:cubicBezTo>
                <a:cubicBezTo>
                  <a:pt x="3191575" y="310361"/>
                  <a:pt x="3171825" y="305816"/>
                  <a:pt x="3152775" y="299466"/>
                </a:cubicBezTo>
                <a:lnTo>
                  <a:pt x="3095625" y="280416"/>
                </a:lnTo>
                <a:cubicBezTo>
                  <a:pt x="3086100" y="277241"/>
                  <a:pt x="3076790" y="273326"/>
                  <a:pt x="3067050" y="270891"/>
                </a:cubicBezTo>
                <a:cubicBezTo>
                  <a:pt x="3054350" y="267716"/>
                  <a:pt x="3041537" y="264962"/>
                  <a:pt x="3028950" y="261366"/>
                </a:cubicBezTo>
                <a:cubicBezTo>
                  <a:pt x="3019296" y="258608"/>
                  <a:pt x="3010061" y="254483"/>
                  <a:pt x="3000375" y="251841"/>
                </a:cubicBezTo>
                <a:cubicBezTo>
                  <a:pt x="2975116" y="244952"/>
                  <a:pt x="2949013" y="241070"/>
                  <a:pt x="2924175" y="232791"/>
                </a:cubicBezTo>
                <a:cubicBezTo>
                  <a:pt x="2905125" y="226441"/>
                  <a:pt x="2884986" y="222721"/>
                  <a:pt x="2867025" y="213741"/>
                </a:cubicBezTo>
                <a:cubicBezTo>
                  <a:pt x="2854325" y="207391"/>
                  <a:pt x="2842220" y="199677"/>
                  <a:pt x="2828925" y="194691"/>
                </a:cubicBezTo>
                <a:cubicBezTo>
                  <a:pt x="2816668" y="190094"/>
                  <a:pt x="2803364" y="188928"/>
                  <a:pt x="2790825" y="185166"/>
                </a:cubicBezTo>
                <a:cubicBezTo>
                  <a:pt x="2771591" y="179396"/>
                  <a:pt x="2753366" y="170054"/>
                  <a:pt x="2733675" y="166116"/>
                </a:cubicBezTo>
                <a:cubicBezTo>
                  <a:pt x="2660949" y="151571"/>
                  <a:pt x="2702114" y="158599"/>
                  <a:pt x="2609850" y="147066"/>
                </a:cubicBezTo>
                <a:cubicBezTo>
                  <a:pt x="2535459" y="122269"/>
                  <a:pt x="2635097" y="153058"/>
                  <a:pt x="2476500" y="128016"/>
                </a:cubicBezTo>
                <a:cubicBezTo>
                  <a:pt x="2450639" y="123933"/>
                  <a:pt x="2426192" y="112850"/>
                  <a:pt x="2400300" y="108966"/>
                </a:cubicBezTo>
                <a:cubicBezTo>
                  <a:pt x="2362491" y="103295"/>
                  <a:pt x="2323937" y="104183"/>
                  <a:pt x="2286000" y="99441"/>
                </a:cubicBezTo>
                <a:cubicBezTo>
                  <a:pt x="2222285" y="91477"/>
                  <a:pt x="2159489" y="76198"/>
                  <a:pt x="2095500" y="70866"/>
                </a:cubicBezTo>
                <a:cubicBezTo>
                  <a:pt x="2025429" y="65027"/>
                  <a:pt x="1972444" y="62192"/>
                  <a:pt x="1905000" y="51816"/>
                </a:cubicBezTo>
                <a:cubicBezTo>
                  <a:pt x="1747300" y="27554"/>
                  <a:pt x="2018882" y="60236"/>
                  <a:pt x="1771650" y="32766"/>
                </a:cubicBezTo>
                <a:cubicBezTo>
                  <a:pt x="1572175" y="-33726"/>
                  <a:pt x="1736984" y="17514"/>
                  <a:pt x="1200150" y="42291"/>
                </a:cubicBezTo>
                <a:cubicBezTo>
                  <a:pt x="1181953" y="43131"/>
                  <a:pt x="1090980" y="55968"/>
                  <a:pt x="1066800" y="61341"/>
                </a:cubicBezTo>
                <a:cubicBezTo>
                  <a:pt x="1056999" y="63519"/>
                  <a:pt x="1048070" y="68897"/>
                  <a:pt x="1038225" y="70866"/>
                </a:cubicBezTo>
                <a:cubicBezTo>
                  <a:pt x="1000350" y="78441"/>
                  <a:pt x="961800" y="82341"/>
                  <a:pt x="923925" y="89916"/>
                </a:cubicBezTo>
                <a:cubicBezTo>
                  <a:pt x="891189" y="96463"/>
                  <a:pt x="869587" y="99998"/>
                  <a:pt x="838200" y="108966"/>
                </a:cubicBezTo>
                <a:cubicBezTo>
                  <a:pt x="828546" y="111724"/>
                  <a:pt x="819026" y="114966"/>
                  <a:pt x="809625" y="118491"/>
                </a:cubicBezTo>
                <a:cubicBezTo>
                  <a:pt x="793616" y="124494"/>
                  <a:pt x="778440" y="132844"/>
                  <a:pt x="762000" y="137541"/>
                </a:cubicBezTo>
                <a:cubicBezTo>
                  <a:pt x="721270" y="149178"/>
                  <a:pt x="678905" y="154479"/>
                  <a:pt x="638175" y="166116"/>
                </a:cubicBezTo>
                <a:cubicBezTo>
                  <a:pt x="628521" y="168874"/>
                  <a:pt x="618580" y="171151"/>
                  <a:pt x="609600" y="175641"/>
                </a:cubicBezTo>
                <a:cubicBezTo>
                  <a:pt x="599361" y="180761"/>
                  <a:pt x="591547" y="190182"/>
                  <a:pt x="581025" y="194691"/>
                </a:cubicBezTo>
                <a:cubicBezTo>
                  <a:pt x="568993" y="199848"/>
                  <a:pt x="555512" y="200620"/>
                  <a:pt x="542925" y="204216"/>
                </a:cubicBezTo>
                <a:cubicBezTo>
                  <a:pt x="533271" y="206974"/>
                  <a:pt x="524004" y="210983"/>
                  <a:pt x="514350" y="213741"/>
                </a:cubicBezTo>
                <a:cubicBezTo>
                  <a:pt x="500108" y="217810"/>
                  <a:pt x="462900" y="225178"/>
                  <a:pt x="447675" y="232791"/>
                </a:cubicBezTo>
                <a:cubicBezTo>
                  <a:pt x="437436" y="237911"/>
                  <a:pt x="429819" y="247821"/>
                  <a:pt x="419100" y="251841"/>
                </a:cubicBezTo>
                <a:cubicBezTo>
                  <a:pt x="403941" y="257525"/>
                  <a:pt x="386982" y="256714"/>
                  <a:pt x="371475" y="261366"/>
                </a:cubicBezTo>
                <a:cubicBezTo>
                  <a:pt x="192136" y="315168"/>
                  <a:pt x="431977" y="253384"/>
                  <a:pt x="285750" y="289941"/>
                </a:cubicBezTo>
                <a:cubicBezTo>
                  <a:pt x="216132" y="336353"/>
                  <a:pt x="303668" y="279702"/>
                  <a:pt x="219075" y="328041"/>
                </a:cubicBezTo>
                <a:cubicBezTo>
                  <a:pt x="209136" y="333721"/>
                  <a:pt x="201360" y="343471"/>
                  <a:pt x="190500" y="347091"/>
                </a:cubicBezTo>
                <a:cubicBezTo>
                  <a:pt x="172178" y="353198"/>
                  <a:pt x="152400" y="353441"/>
                  <a:pt x="133350" y="356616"/>
                </a:cubicBezTo>
                <a:lnTo>
                  <a:pt x="47625" y="413766"/>
                </a:lnTo>
                <a:lnTo>
                  <a:pt x="19050" y="432816"/>
                </a:lnTo>
                <a:lnTo>
                  <a:pt x="9525" y="470916"/>
                </a:lnTo>
                <a:close/>
              </a:path>
            </a:pathLst>
          </a:custGeom>
          <a:gradFill flip="none" rotWithShape="1">
            <a:gsLst>
              <a:gs pos="100000">
                <a:srgbClr val="1187C9"/>
              </a:gs>
              <a:gs pos="0">
                <a:schemeClr val="bg1"/>
              </a:gs>
              <a:gs pos="57000">
                <a:srgbClr val="9CCAE3"/>
              </a:gs>
              <a:gs pos="31000">
                <a:srgbClr val="128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31369"/>
          <a:stretch/>
        </p:blipFill>
        <p:spPr>
          <a:xfrm>
            <a:off x="2298700" y="4216402"/>
            <a:ext cx="4813299" cy="10096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35294"/>
          <a:stretch/>
        </p:blipFill>
        <p:spPr>
          <a:xfrm rot="10800000">
            <a:off x="3314698" y="3228220"/>
            <a:ext cx="4673602" cy="1009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30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12" y="2381642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106" y="2523383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137" y="2678007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29" y="2453098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280" y="2611390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667" y="2555481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021" y="2697746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5993036" y="2285543"/>
            <a:ext cx="1641638" cy="948314"/>
            <a:chOff x="4764680" y="2534042"/>
            <a:chExt cx="1641638" cy="948314"/>
          </a:xfrm>
        </p:grpSpPr>
        <p:pic>
          <p:nvPicPr>
            <p:cNvPr id="3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7058306" y="2279117"/>
            <a:ext cx="1641638" cy="948314"/>
            <a:chOff x="4764680" y="2534042"/>
            <a:chExt cx="1641638" cy="948314"/>
          </a:xfrm>
        </p:grpSpPr>
        <p:pic>
          <p:nvPicPr>
            <p:cNvPr id="42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/>
          <p:cNvGrpSpPr/>
          <p:nvPr/>
        </p:nvGrpSpPr>
        <p:grpSpPr>
          <a:xfrm rot="261644">
            <a:off x="8125500" y="1537092"/>
            <a:ext cx="1662984" cy="1487677"/>
            <a:chOff x="8036600" y="1513564"/>
            <a:chExt cx="1662984" cy="1487677"/>
          </a:xfrm>
        </p:grpSpPr>
        <p:pic>
          <p:nvPicPr>
            <p:cNvPr id="1028" name="Picture 4" descr="Cartoon Comic Fort Fortress Stronghold Castle by qubodup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6600" y="1513564"/>
              <a:ext cx="1662984" cy="1487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/>
            <a:srcRect r="7175"/>
            <a:stretch/>
          </p:blipFill>
          <p:spPr>
            <a:xfrm rot="21321006">
              <a:off x="8359307" y="1831042"/>
              <a:ext cx="943155" cy="746793"/>
            </a:xfrm>
            <a:prstGeom prst="rect">
              <a:avLst/>
            </a:prstGeom>
          </p:spPr>
        </p:pic>
      </p:grpSp>
      <p:pic>
        <p:nvPicPr>
          <p:cNvPr id="49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532" y="255342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563" y="269013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82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400" y="876300"/>
            <a:ext cx="1460500" cy="730250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05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929" y="2149472"/>
            <a:ext cx="3810338" cy="1905169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 rot="1214934">
            <a:off x="-224762" y="2425164"/>
            <a:ext cx="3320550" cy="1557647"/>
            <a:chOff x="4130958" y="1666354"/>
            <a:chExt cx="3600000" cy="16668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1" name="Picture 2" descr="Black bass by Firki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Freeform 2"/>
          <p:cNvSpPr/>
          <p:nvPr/>
        </p:nvSpPr>
        <p:spPr>
          <a:xfrm rot="564386">
            <a:off x="1697238" y="4717177"/>
            <a:ext cx="592767" cy="300789"/>
          </a:xfrm>
          <a:custGeom>
            <a:avLst/>
            <a:gdLst>
              <a:gd name="connsiteX0" fmla="*/ 27283 w 592767"/>
              <a:gd name="connsiteY0" fmla="*/ 0 h 300789"/>
              <a:gd name="connsiteX1" fmla="*/ 27283 w 592767"/>
              <a:gd name="connsiteY1" fmla="*/ 0 h 300789"/>
              <a:gd name="connsiteX2" fmla="*/ 111504 w 592767"/>
              <a:gd name="connsiteY2" fmla="*/ 60158 h 300789"/>
              <a:gd name="connsiteX3" fmla="*/ 147599 w 592767"/>
              <a:gd name="connsiteY3" fmla="*/ 48126 h 300789"/>
              <a:gd name="connsiteX4" fmla="*/ 159630 w 592767"/>
              <a:gd name="connsiteY4" fmla="*/ 84221 h 300789"/>
              <a:gd name="connsiteX5" fmla="*/ 219788 w 592767"/>
              <a:gd name="connsiteY5" fmla="*/ 120316 h 300789"/>
              <a:gd name="connsiteX6" fmla="*/ 376199 w 592767"/>
              <a:gd name="connsiteY6" fmla="*/ 84221 h 300789"/>
              <a:gd name="connsiteX7" fmla="*/ 400262 w 592767"/>
              <a:gd name="connsiteY7" fmla="*/ 48126 h 300789"/>
              <a:gd name="connsiteX8" fmla="*/ 544641 w 592767"/>
              <a:gd name="connsiteY8" fmla="*/ 60158 h 300789"/>
              <a:gd name="connsiteX9" fmla="*/ 568704 w 592767"/>
              <a:gd name="connsiteY9" fmla="*/ 96253 h 300789"/>
              <a:gd name="connsiteX10" fmla="*/ 592767 w 592767"/>
              <a:gd name="connsiteY10" fmla="*/ 168442 h 300789"/>
              <a:gd name="connsiteX11" fmla="*/ 484483 w 592767"/>
              <a:gd name="connsiteY11" fmla="*/ 252663 h 300789"/>
              <a:gd name="connsiteX12" fmla="*/ 364167 w 592767"/>
              <a:gd name="connsiteY12" fmla="*/ 276726 h 300789"/>
              <a:gd name="connsiteX13" fmla="*/ 328072 w 592767"/>
              <a:gd name="connsiteY13" fmla="*/ 300789 h 300789"/>
              <a:gd name="connsiteX14" fmla="*/ 183694 w 592767"/>
              <a:gd name="connsiteY14" fmla="*/ 276726 h 300789"/>
              <a:gd name="connsiteX15" fmla="*/ 27283 w 592767"/>
              <a:gd name="connsiteY15" fmla="*/ 264695 h 300789"/>
              <a:gd name="connsiteX16" fmla="*/ 3220 w 592767"/>
              <a:gd name="connsiteY16" fmla="*/ 228600 h 300789"/>
              <a:gd name="connsiteX17" fmla="*/ 39315 w 592767"/>
              <a:gd name="connsiteY17" fmla="*/ 108284 h 300789"/>
              <a:gd name="connsiteX18" fmla="*/ 51346 w 592767"/>
              <a:gd name="connsiteY18" fmla="*/ 60158 h 300789"/>
              <a:gd name="connsiteX19" fmla="*/ 27283 w 592767"/>
              <a:gd name="connsiteY19" fmla="*/ 0 h 30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2767" h="300789">
                <a:moveTo>
                  <a:pt x="27283" y="0"/>
                </a:moveTo>
                <a:lnTo>
                  <a:pt x="27283" y="0"/>
                </a:lnTo>
                <a:cubicBezTo>
                  <a:pt x="55357" y="20053"/>
                  <a:pt x="79472" y="47345"/>
                  <a:pt x="111504" y="60158"/>
                </a:cubicBezTo>
                <a:cubicBezTo>
                  <a:pt x="123279" y="64868"/>
                  <a:pt x="136255" y="42454"/>
                  <a:pt x="147599" y="48126"/>
                </a:cubicBezTo>
                <a:cubicBezTo>
                  <a:pt x="158943" y="53798"/>
                  <a:pt x="153105" y="73346"/>
                  <a:pt x="159630" y="84221"/>
                </a:cubicBezTo>
                <a:cubicBezTo>
                  <a:pt x="176145" y="111745"/>
                  <a:pt x="191399" y="110852"/>
                  <a:pt x="219788" y="120316"/>
                </a:cubicBezTo>
                <a:cubicBezTo>
                  <a:pt x="270563" y="114674"/>
                  <a:pt x="332795" y="120391"/>
                  <a:pt x="376199" y="84221"/>
                </a:cubicBezTo>
                <a:cubicBezTo>
                  <a:pt x="387308" y="74964"/>
                  <a:pt x="392241" y="60158"/>
                  <a:pt x="400262" y="48126"/>
                </a:cubicBezTo>
                <a:cubicBezTo>
                  <a:pt x="448388" y="52137"/>
                  <a:pt x="498206" y="46891"/>
                  <a:pt x="544641" y="60158"/>
                </a:cubicBezTo>
                <a:cubicBezTo>
                  <a:pt x="558545" y="64131"/>
                  <a:pt x="562831" y="83039"/>
                  <a:pt x="568704" y="96253"/>
                </a:cubicBezTo>
                <a:cubicBezTo>
                  <a:pt x="579006" y="119432"/>
                  <a:pt x="592767" y="168442"/>
                  <a:pt x="592767" y="168442"/>
                </a:cubicBezTo>
                <a:cubicBezTo>
                  <a:pt x="551532" y="237167"/>
                  <a:pt x="570278" y="235504"/>
                  <a:pt x="484483" y="252663"/>
                </a:cubicBezTo>
                <a:lnTo>
                  <a:pt x="364167" y="276726"/>
                </a:lnTo>
                <a:cubicBezTo>
                  <a:pt x="352135" y="284747"/>
                  <a:pt x="342532" y="300789"/>
                  <a:pt x="328072" y="300789"/>
                </a:cubicBezTo>
                <a:cubicBezTo>
                  <a:pt x="279282" y="300789"/>
                  <a:pt x="232340" y="280468"/>
                  <a:pt x="183694" y="276726"/>
                </a:cubicBezTo>
                <a:lnTo>
                  <a:pt x="27283" y="264695"/>
                </a:lnTo>
                <a:cubicBezTo>
                  <a:pt x="19262" y="252663"/>
                  <a:pt x="4529" y="243001"/>
                  <a:pt x="3220" y="228600"/>
                </a:cubicBezTo>
                <a:cubicBezTo>
                  <a:pt x="-4620" y="142368"/>
                  <a:pt x="-148" y="147746"/>
                  <a:pt x="39315" y="108284"/>
                </a:cubicBezTo>
                <a:cubicBezTo>
                  <a:pt x="43325" y="92242"/>
                  <a:pt x="46803" y="76057"/>
                  <a:pt x="51346" y="60158"/>
                </a:cubicBezTo>
                <a:cubicBezTo>
                  <a:pt x="64646" y="13607"/>
                  <a:pt x="31294" y="10026"/>
                  <a:pt x="27283" y="0"/>
                </a:cubicBezTo>
                <a:close/>
              </a:path>
            </a:pathLst>
          </a:cu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72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69642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609426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723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90908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588160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5426109" y="2519988"/>
            <a:ext cx="845461" cy="687152"/>
            <a:chOff x="5426109" y="2519988"/>
            <a:chExt cx="845461" cy="81603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5548365" y="2541764"/>
            <a:ext cx="845461" cy="713902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5670621" y="2563540"/>
            <a:ext cx="845461" cy="713902"/>
            <a:chOff x="5426109" y="2519988"/>
            <a:chExt cx="845461" cy="81603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394531">
            <a:off x="4424067" y="3533378"/>
            <a:ext cx="2854848" cy="2047365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  <p:sp>
        <p:nvSpPr>
          <p:cNvPr id="2" name="Freeform 1"/>
          <p:cNvSpPr/>
          <p:nvPr/>
        </p:nvSpPr>
        <p:spPr>
          <a:xfrm>
            <a:off x="5931735" y="2659385"/>
            <a:ext cx="973511" cy="584882"/>
          </a:xfrm>
          <a:custGeom>
            <a:avLst/>
            <a:gdLst>
              <a:gd name="connsiteX0" fmla="*/ 211016 w 345059"/>
              <a:gd name="connsiteY0" fmla="*/ 20096 h 480946"/>
              <a:gd name="connsiteX1" fmla="*/ 211016 w 345059"/>
              <a:gd name="connsiteY1" fmla="*/ 20096 h 480946"/>
              <a:gd name="connsiteX2" fmla="*/ 120581 w 345059"/>
              <a:gd name="connsiteY2" fmla="*/ 10048 h 480946"/>
              <a:gd name="connsiteX3" fmla="*/ 90436 w 345059"/>
              <a:gd name="connsiteY3" fmla="*/ 0 h 480946"/>
              <a:gd name="connsiteX4" fmla="*/ 40194 w 345059"/>
              <a:gd name="connsiteY4" fmla="*/ 10048 h 480946"/>
              <a:gd name="connsiteX5" fmla="*/ 30145 w 345059"/>
              <a:gd name="connsiteY5" fmla="*/ 50242 h 480946"/>
              <a:gd name="connsiteX6" fmla="*/ 20097 w 345059"/>
              <a:gd name="connsiteY6" fmla="*/ 80387 h 480946"/>
              <a:gd name="connsiteX7" fmla="*/ 0 w 345059"/>
              <a:gd name="connsiteY7" fmla="*/ 381837 h 480946"/>
              <a:gd name="connsiteX8" fmla="*/ 10049 w 345059"/>
              <a:gd name="connsiteY8" fmla="*/ 411982 h 480946"/>
              <a:gd name="connsiteX9" fmla="*/ 40194 w 345059"/>
              <a:gd name="connsiteY9" fmla="*/ 432079 h 480946"/>
              <a:gd name="connsiteX10" fmla="*/ 140677 w 345059"/>
              <a:gd name="connsiteY10" fmla="*/ 452176 h 480946"/>
              <a:gd name="connsiteX11" fmla="*/ 211016 w 345059"/>
              <a:gd name="connsiteY11" fmla="*/ 472272 h 480946"/>
              <a:gd name="connsiteX12" fmla="*/ 331596 w 345059"/>
              <a:gd name="connsiteY12" fmla="*/ 462224 h 480946"/>
              <a:gd name="connsiteX13" fmla="*/ 321548 w 345059"/>
              <a:gd name="connsiteY13" fmla="*/ 200967 h 480946"/>
              <a:gd name="connsiteX14" fmla="*/ 311499 w 345059"/>
              <a:gd name="connsiteY14" fmla="*/ 170822 h 480946"/>
              <a:gd name="connsiteX15" fmla="*/ 251209 w 345059"/>
              <a:gd name="connsiteY15" fmla="*/ 150725 h 480946"/>
              <a:gd name="connsiteX16" fmla="*/ 221064 w 345059"/>
              <a:gd name="connsiteY16" fmla="*/ 130628 h 480946"/>
              <a:gd name="connsiteX17" fmla="*/ 200967 w 345059"/>
              <a:gd name="connsiteY17" fmla="*/ 70338 h 480946"/>
              <a:gd name="connsiteX18" fmla="*/ 190919 w 345059"/>
              <a:gd name="connsiteY18" fmla="*/ 40193 h 480946"/>
              <a:gd name="connsiteX19" fmla="*/ 211016 w 345059"/>
              <a:gd name="connsiteY19" fmla="*/ 20096 h 480946"/>
              <a:gd name="connsiteX0" fmla="*/ 211016 w 345059"/>
              <a:gd name="connsiteY0" fmla="*/ 20096 h 559638"/>
              <a:gd name="connsiteX1" fmla="*/ 211016 w 345059"/>
              <a:gd name="connsiteY1" fmla="*/ 20096 h 559638"/>
              <a:gd name="connsiteX2" fmla="*/ 120581 w 345059"/>
              <a:gd name="connsiteY2" fmla="*/ 10048 h 559638"/>
              <a:gd name="connsiteX3" fmla="*/ 90436 w 345059"/>
              <a:gd name="connsiteY3" fmla="*/ 0 h 559638"/>
              <a:gd name="connsiteX4" fmla="*/ 40194 w 345059"/>
              <a:gd name="connsiteY4" fmla="*/ 10048 h 559638"/>
              <a:gd name="connsiteX5" fmla="*/ 30145 w 345059"/>
              <a:gd name="connsiteY5" fmla="*/ 50242 h 559638"/>
              <a:gd name="connsiteX6" fmla="*/ 20097 w 345059"/>
              <a:gd name="connsiteY6" fmla="*/ 80387 h 559638"/>
              <a:gd name="connsiteX7" fmla="*/ 0 w 345059"/>
              <a:gd name="connsiteY7" fmla="*/ 381837 h 559638"/>
              <a:gd name="connsiteX8" fmla="*/ 10049 w 345059"/>
              <a:gd name="connsiteY8" fmla="*/ 411982 h 559638"/>
              <a:gd name="connsiteX9" fmla="*/ 40194 w 345059"/>
              <a:gd name="connsiteY9" fmla="*/ 432079 h 559638"/>
              <a:gd name="connsiteX10" fmla="*/ 318708 w 345059"/>
              <a:gd name="connsiteY10" fmla="*/ 559398 h 559638"/>
              <a:gd name="connsiteX11" fmla="*/ 211016 w 345059"/>
              <a:gd name="connsiteY11" fmla="*/ 472272 h 559638"/>
              <a:gd name="connsiteX12" fmla="*/ 331596 w 345059"/>
              <a:gd name="connsiteY12" fmla="*/ 462224 h 559638"/>
              <a:gd name="connsiteX13" fmla="*/ 321548 w 345059"/>
              <a:gd name="connsiteY13" fmla="*/ 200967 h 559638"/>
              <a:gd name="connsiteX14" fmla="*/ 311499 w 345059"/>
              <a:gd name="connsiteY14" fmla="*/ 170822 h 559638"/>
              <a:gd name="connsiteX15" fmla="*/ 251209 w 345059"/>
              <a:gd name="connsiteY15" fmla="*/ 150725 h 559638"/>
              <a:gd name="connsiteX16" fmla="*/ 221064 w 345059"/>
              <a:gd name="connsiteY16" fmla="*/ 130628 h 559638"/>
              <a:gd name="connsiteX17" fmla="*/ 200967 w 345059"/>
              <a:gd name="connsiteY17" fmla="*/ 70338 h 559638"/>
              <a:gd name="connsiteX18" fmla="*/ 190919 w 345059"/>
              <a:gd name="connsiteY18" fmla="*/ 40193 h 559638"/>
              <a:gd name="connsiteX19" fmla="*/ 211016 w 345059"/>
              <a:gd name="connsiteY19" fmla="*/ 20096 h 559638"/>
              <a:gd name="connsiteX0" fmla="*/ 211016 w 538612"/>
              <a:gd name="connsiteY0" fmla="*/ 20096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211016 w 538612"/>
              <a:gd name="connsiteY19" fmla="*/ 20096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406666 w 538612"/>
              <a:gd name="connsiteY17" fmla="*/ 241894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38612" h="568404">
                <a:moveTo>
                  <a:pt x="333323" y="95151"/>
                </a:moveTo>
                <a:cubicBezTo>
                  <a:pt x="292554" y="70133"/>
                  <a:pt x="246473" y="34280"/>
                  <a:pt x="211016" y="20096"/>
                </a:cubicBezTo>
                <a:cubicBezTo>
                  <a:pt x="175559" y="5912"/>
                  <a:pt x="150499" y="15034"/>
                  <a:pt x="120581" y="10048"/>
                </a:cubicBezTo>
                <a:cubicBezTo>
                  <a:pt x="110133" y="8307"/>
                  <a:pt x="101028" y="0"/>
                  <a:pt x="90436" y="0"/>
                </a:cubicBezTo>
                <a:cubicBezTo>
                  <a:pt x="73357" y="0"/>
                  <a:pt x="56941" y="6699"/>
                  <a:pt x="40194" y="10048"/>
                </a:cubicBezTo>
                <a:cubicBezTo>
                  <a:pt x="36844" y="23446"/>
                  <a:pt x="33939" y="36963"/>
                  <a:pt x="30145" y="50242"/>
                </a:cubicBezTo>
                <a:cubicBezTo>
                  <a:pt x="27235" y="60426"/>
                  <a:pt x="20802" y="69819"/>
                  <a:pt x="20097" y="80387"/>
                </a:cubicBezTo>
                <a:cubicBezTo>
                  <a:pt x="-783" y="393594"/>
                  <a:pt x="39890" y="262174"/>
                  <a:pt x="0" y="381837"/>
                </a:cubicBezTo>
                <a:cubicBezTo>
                  <a:pt x="3350" y="391885"/>
                  <a:pt x="3432" y="403711"/>
                  <a:pt x="10049" y="411982"/>
                </a:cubicBezTo>
                <a:cubicBezTo>
                  <a:pt x="17593" y="421412"/>
                  <a:pt x="-11249" y="407510"/>
                  <a:pt x="40194" y="432079"/>
                </a:cubicBezTo>
                <a:cubicBezTo>
                  <a:pt x="91637" y="456648"/>
                  <a:pt x="235641" y="540190"/>
                  <a:pt x="318708" y="559398"/>
                </a:cubicBezTo>
                <a:cubicBezTo>
                  <a:pt x="401775" y="578606"/>
                  <a:pt x="536445" y="563523"/>
                  <a:pt x="538593" y="547327"/>
                </a:cubicBezTo>
                <a:cubicBezTo>
                  <a:pt x="540741" y="531131"/>
                  <a:pt x="367770" y="519951"/>
                  <a:pt x="331596" y="462224"/>
                </a:cubicBezTo>
                <a:cubicBezTo>
                  <a:pt x="295422" y="404497"/>
                  <a:pt x="327544" y="287911"/>
                  <a:pt x="321548" y="200967"/>
                </a:cubicBezTo>
                <a:cubicBezTo>
                  <a:pt x="320819" y="190400"/>
                  <a:pt x="320118" y="176978"/>
                  <a:pt x="311499" y="170822"/>
                </a:cubicBezTo>
                <a:cubicBezTo>
                  <a:pt x="294261" y="158509"/>
                  <a:pt x="237558" y="139554"/>
                  <a:pt x="251209" y="150725"/>
                </a:cubicBezTo>
                <a:cubicBezTo>
                  <a:pt x="264860" y="161897"/>
                  <a:pt x="367497" y="222656"/>
                  <a:pt x="393406" y="237851"/>
                </a:cubicBezTo>
                <a:cubicBezTo>
                  <a:pt x="419315" y="253046"/>
                  <a:pt x="413365" y="261991"/>
                  <a:pt x="406666" y="241894"/>
                </a:cubicBezTo>
                <a:cubicBezTo>
                  <a:pt x="403317" y="231846"/>
                  <a:pt x="383854" y="141430"/>
                  <a:pt x="374380" y="136693"/>
                </a:cubicBezTo>
                <a:lnTo>
                  <a:pt x="333323" y="95151"/>
                </a:lnTo>
                <a:close/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3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28207"/>
            <a:ext cx="9144000" cy="608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-2343351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6501923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3416300" y="215900"/>
            <a:ext cx="2540000" cy="242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rapezoid 10"/>
          <p:cNvSpPr/>
          <p:nvPr/>
        </p:nvSpPr>
        <p:spPr>
          <a:xfrm>
            <a:off x="3930649" y="1036195"/>
            <a:ext cx="1511300" cy="1741690"/>
          </a:xfrm>
          <a:prstGeom prst="trapezoid">
            <a:avLst>
              <a:gd name="adj" fmla="val 19118"/>
            </a:avLst>
          </a:prstGeom>
          <a:solidFill>
            <a:schemeClr val="bg1">
              <a:lumMod val="75000"/>
              <a:alpha val="6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Archway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38008">
            <a:off x="2645477" y="-138238"/>
            <a:ext cx="3992743" cy="29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amond Pattern Steel Arena Steps by jpneo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708" y="2354036"/>
            <a:ext cx="3641978" cy="2675898"/>
          </a:xfrm>
          <a:prstGeom prst="rect">
            <a:avLst/>
          </a:prstGeom>
          <a:noFill/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05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7100" y="-990600"/>
            <a:ext cx="11087100" cy="567808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ssidiana ancient door by lordoftheloch"/>
          <p:cNvPicPr>
            <a:picLocks noChangeAspect="1" noChangeArrowheads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941568"/>
            <a:ext cx="1930400" cy="318416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3834606" y="2704298"/>
            <a:ext cx="76993" cy="146851"/>
            <a:chOff x="3802854" y="2520089"/>
            <a:chExt cx="140493" cy="278480"/>
          </a:xfrm>
          <a:solidFill>
            <a:schemeClr val="accent4">
              <a:lumMod val="40000"/>
              <a:lumOff val="60000"/>
            </a:schemeClr>
          </a:solidFill>
          <a:effectLst>
            <a:glow rad="63500">
              <a:schemeClr val="bg1">
                <a:lumMod val="85000"/>
                <a:alpha val="24000"/>
              </a:schemeClr>
            </a:glow>
          </a:effectLst>
        </p:grpSpPr>
        <p:sp>
          <p:nvSpPr>
            <p:cNvPr id="5" name="Oval 4"/>
            <p:cNvSpPr/>
            <p:nvPr/>
          </p:nvSpPr>
          <p:spPr>
            <a:xfrm>
              <a:off x="3802854" y="2520089"/>
              <a:ext cx="140493" cy="14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3814761" y="2558062"/>
              <a:ext cx="116681" cy="24050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549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5686" y="2219931"/>
            <a:ext cx="6575391" cy="2402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339">
            <a:off x="1838030" y="1980649"/>
            <a:ext cx="1617280" cy="9541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4252" r="55272" b="58335"/>
          <a:stretch/>
        </p:blipFill>
        <p:spPr>
          <a:xfrm>
            <a:off x="1225686" y="2798219"/>
            <a:ext cx="2940997" cy="418290"/>
          </a:xfrm>
          <a:prstGeom prst="rect">
            <a:avLst/>
          </a:prstGeom>
        </p:spPr>
      </p:pic>
      <p:pic>
        <p:nvPicPr>
          <p:cNvPr id="1026" name="Picture 2" descr="Misc Game Crown by glitch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7220">
            <a:off x="5585005" y="1903041"/>
            <a:ext cx="1479547" cy="109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5083" t="24251" b="63195"/>
          <a:stretch/>
        </p:blipFill>
        <p:spPr>
          <a:xfrm>
            <a:off x="4847619" y="2798219"/>
            <a:ext cx="2953458" cy="301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318" b="53608"/>
          <a:stretch/>
        </p:blipFill>
        <p:spPr>
          <a:xfrm>
            <a:off x="4396904" y="3807742"/>
            <a:ext cx="359923" cy="771664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85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18414687">
            <a:off x="866425" y="2363406"/>
            <a:ext cx="6575391" cy="1158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52117" y="3370037"/>
            <a:ext cx="4624555" cy="222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7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3247968">
            <a:off x="1624261" y="2336358"/>
            <a:ext cx="6575391" cy="1158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57023" y="3400427"/>
            <a:ext cx="383857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1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403763">
            <a:off x="4173799" y="3945484"/>
            <a:ext cx="936761" cy="35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7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624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812800" y="-537029"/>
            <a:ext cx="11001829" cy="6429829"/>
          </a:xfrm>
          <a:prstGeom prst="rect">
            <a:avLst/>
          </a:prstGeom>
          <a:solidFill>
            <a:srgbClr val="83D4CE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99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052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46" y="483614"/>
            <a:ext cx="5124961" cy="3023727"/>
          </a:xfrm>
          <a:prstGeom prst="rect">
            <a:avLst/>
          </a:prstGeom>
        </p:spPr>
      </p:pic>
      <p:pic>
        <p:nvPicPr>
          <p:cNvPr id="3" name="Picture 2" descr="Misc Game Crown by glitc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50" y="2941557"/>
            <a:ext cx="1542451" cy="114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88982" y="483614"/>
            <a:ext cx="2120092" cy="360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 rot="2794349">
            <a:off x="3159756" y="3367624"/>
            <a:ext cx="2795116" cy="934035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  <p:grpSp>
        <p:nvGrpSpPr>
          <p:cNvPr id="7" name="Group 6"/>
          <p:cNvGrpSpPr/>
          <p:nvPr/>
        </p:nvGrpSpPr>
        <p:grpSpPr>
          <a:xfrm>
            <a:off x="4130958" y="1666354"/>
            <a:ext cx="3600000" cy="1666873"/>
            <a:chOff x="4130958" y="1666354"/>
            <a:chExt cx="3600000" cy="166687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026" name="Picture 2" descr="Black bass by Firki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331" y="378556"/>
            <a:ext cx="2684083" cy="266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9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5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22090">
            <a:off x="2400457" y="3126302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9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13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18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sandy beach by beli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55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371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2240">
            <a:off x="1660039" y="3961571"/>
            <a:ext cx="5823922" cy="37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9"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1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385625">
            <a:off x="5172772" y="2394678"/>
            <a:ext cx="1102657" cy="285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5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5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825</TotalTime>
  <Words>0</Words>
  <Application>Microsoft Office PowerPoint</Application>
  <PresentationFormat>On-screen Show (16:9)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Richards</dc:creator>
  <cp:lastModifiedBy>Thomas Richards</cp:lastModifiedBy>
  <cp:revision>102</cp:revision>
  <dcterms:created xsi:type="dcterms:W3CDTF">2015-12-02T23:05:31Z</dcterms:created>
  <dcterms:modified xsi:type="dcterms:W3CDTF">2015-12-26T15:59:12Z</dcterms:modified>
</cp:coreProperties>
</file>

<file path=docProps/thumbnail.jpeg>
</file>